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9" r:id="rId4"/>
    <p:sldId id="266" r:id="rId5"/>
    <p:sldId id="257" r:id="rId6"/>
    <p:sldId id="260" r:id="rId7"/>
    <p:sldId id="261" r:id="rId8"/>
    <p:sldId id="265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59" autoAdjust="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2" name="副标题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B9A98-1A85-47FB-BB72-092FC01FC23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20" name="页脚占位符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297C9-5F79-4857-AC69-D4025AB174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椭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B9A98-1A85-47FB-BB72-092FC01FC23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297C9-5F79-4857-AC69-D4025AB174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B9A98-1A85-47FB-BB72-092FC01FC23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297C9-5F79-4857-AC69-D4025AB174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B9A98-1A85-47FB-BB72-092FC01FC23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297C9-5F79-4857-AC69-D4025AB174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B9A98-1A85-47FB-BB72-092FC01FC23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297C9-5F79-4857-AC69-D4025AB1748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B9A98-1A85-47FB-BB72-092FC01FC23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297C9-5F79-4857-AC69-D4025AB174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B9A98-1A85-47FB-BB72-092FC01FC23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297C9-5F79-4857-AC69-D4025AB174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B9A98-1A85-47FB-BB72-092FC01FC23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297C9-5F79-4857-AC69-D4025AB174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B9A98-1A85-47FB-BB72-092FC01FC23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297C9-5F79-4857-AC69-D4025AB1748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B9A98-1A85-47FB-BB72-092FC01FC23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297C9-5F79-4857-AC69-D4025AB174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B9A98-1A85-47FB-BB72-092FC01FC23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297C9-5F79-4857-AC69-D4025AB174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9" name="流程图: 过程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流程图: 过程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饼形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同心圆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68B9A98-1A85-47FB-BB72-092FC01FC23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85297C9-5F79-4857-AC69-D4025AB1748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ECE 4220  Real-time Embedded Computing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1400" y="507772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Xiangjie</a:t>
            </a:r>
            <a:r>
              <a:rPr lang="en-US" sz="2000" dirty="0" smtClean="0"/>
              <a:t> Wang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438400" y="3105834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Home-Protecting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System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1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Conclusion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09600" y="2057400"/>
            <a:ext cx="76200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zh-CN" sz="2400" dirty="0" smtClean="0"/>
              <a:t>Individual Property safety is a always big issue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itchFamily="34" charset="0"/>
              <a:buChar char="•"/>
            </a:pPr>
            <a:endParaRPr lang="en-US" altLang="zh-CN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2000" dirty="0" smtClean="0"/>
              <a:t>This project provides a sight of a better protecting methods with advanced technology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zh-CN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2000" dirty="0" smtClean="0"/>
              <a:t>Not only in home, but also wherever needs highly security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724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Question 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5105400" cy="6858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Project Overview &amp; Purpose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4662" y="2286000"/>
            <a:ext cx="6858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Three hardware components, pressure sensor, keypad and speaker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Aim to provide advanced home protection system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Aim to alert users with wrong password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61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700" y="685800"/>
            <a:ext cx="77724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Overview cont.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71600" y="297180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3156466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2133600"/>
            <a:ext cx="68580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Material Used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Two TS7250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embedded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devices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Auxiliary board provided in the lab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Pressure Sensor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Keypad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61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9"/>
            <a:ext cx="4343400" cy="41148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" y="4117768"/>
            <a:ext cx="9143010" cy="281643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968"/>
            <a:ext cx="4800600" cy="411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0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3505200" cy="9144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Block Diagram</a:t>
            </a:r>
            <a:endParaRPr lang="en-US" sz="4000" dirty="0">
              <a:solidFill>
                <a:schemeClr val="tx1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524000" y="3288190"/>
            <a:ext cx="5867400" cy="2133600"/>
            <a:chOff x="2057400" y="3200400"/>
            <a:chExt cx="5107619" cy="1828800"/>
          </a:xfrm>
        </p:grpSpPr>
        <p:grpSp>
          <p:nvGrpSpPr>
            <p:cNvPr id="13" name="Group 12"/>
            <p:cNvGrpSpPr/>
            <p:nvPr/>
          </p:nvGrpSpPr>
          <p:grpSpPr>
            <a:xfrm>
              <a:off x="2057400" y="3200400"/>
              <a:ext cx="5107619" cy="609600"/>
              <a:chOff x="1293181" y="3657600"/>
              <a:chExt cx="5107619" cy="60960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293181" y="3657600"/>
                <a:ext cx="1066800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TS-7250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(client)</a:t>
                </a:r>
                <a:endParaRPr lang="en-US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5334000" y="3657600"/>
                <a:ext cx="1066800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TS-7250</a:t>
                </a:r>
              </a:p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(server)</a:t>
                </a:r>
                <a:endParaRPr lang="en-US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3350581" y="3657600"/>
                <a:ext cx="1145219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socket</a:t>
                </a:r>
                <a:endParaRPr lang="en-US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9" name="Straight Arrow Connector 8"/>
              <p:cNvCxnSpPr>
                <a:stCxn id="4" idx="3"/>
                <a:endCxn id="7" idx="1"/>
              </p:cNvCxnSpPr>
              <p:nvPr/>
            </p:nvCxnSpPr>
            <p:spPr>
              <a:xfrm>
                <a:off x="2359981" y="3962400"/>
                <a:ext cx="9906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>
                <a:stCxn id="7" idx="3"/>
                <a:endCxn id="6" idx="1"/>
              </p:cNvCxnSpPr>
              <p:nvPr/>
            </p:nvCxnSpPr>
            <p:spPr>
              <a:xfrm>
                <a:off x="4495800" y="3962400"/>
                <a:ext cx="8382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/>
            <p:cNvGrpSpPr/>
            <p:nvPr/>
          </p:nvGrpSpPr>
          <p:grpSpPr>
            <a:xfrm>
              <a:off x="2057400" y="3810000"/>
              <a:ext cx="5098741" cy="1219200"/>
              <a:chOff x="2057400" y="3810000"/>
              <a:chExt cx="5098741" cy="1219200"/>
            </a:xfrm>
          </p:grpSpPr>
          <p:cxnSp>
            <p:nvCxnSpPr>
              <p:cNvPr id="18" name="Straight Arrow Connector 17"/>
              <p:cNvCxnSpPr>
                <a:stCxn id="20" idx="0"/>
                <a:endCxn id="4" idx="2"/>
              </p:cNvCxnSpPr>
              <p:nvPr/>
            </p:nvCxnSpPr>
            <p:spPr>
              <a:xfrm flipV="1">
                <a:off x="2590800" y="3810000"/>
                <a:ext cx="0" cy="6096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/>
            </p:nvSpPr>
            <p:spPr>
              <a:xfrm>
                <a:off x="2057400" y="4419600"/>
                <a:ext cx="1066800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Keypad and Pressure sensor</a:t>
                </a:r>
                <a:endParaRPr lang="en-US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089341" y="4419600"/>
                <a:ext cx="1066800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Speaker</a:t>
                </a:r>
                <a:endParaRPr lang="en-US" sz="1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8" name="Straight Arrow Connector 27"/>
              <p:cNvCxnSpPr>
                <a:stCxn id="26" idx="0"/>
                <a:endCxn id="6" idx="2"/>
              </p:cNvCxnSpPr>
              <p:nvPr/>
            </p:nvCxnSpPr>
            <p:spPr>
              <a:xfrm flipV="1">
                <a:off x="6622741" y="3810000"/>
                <a:ext cx="8878" cy="6096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" name="Rectangle 30"/>
          <p:cNvSpPr/>
          <p:nvPr/>
        </p:nvSpPr>
        <p:spPr>
          <a:xfrm>
            <a:off x="4039847" y="5334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Pressure sensor – Detect human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Keypad – Password input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Speaker - Alarm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562600" y="2819400"/>
            <a:ext cx="2743200" cy="3124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00B0F0"/>
              </a:solidFill>
            </a:endParaRPr>
          </a:p>
          <a:p>
            <a:pPr algn="ctr"/>
            <a:endParaRPr lang="en-US" b="1" dirty="0">
              <a:solidFill>
                <a:srgbClr val="00B0F0"/>
              </a:solidFill>
            </a:endParaRPr>
          </a:p>
          <a:p>
            <a:pPr algn="ctr"/>
            <a:endParaRPr lang="en-US" b="1" dirty="0" smtClean="0">
              <a:solidFill>
                <a:srgbClr val="00B0F0"/>
              </a:solidFill>
            </a:endParaRPr>
          </a:p>
          <a:p>
            <a:pPr algn="ctr"/>
            <a:endParaRPr lang="en-US" b="1" dirty="0">
              <a:solidFill>
                <a:srgbClr val="00B0F0"/>
              </a:solidFill>
            </a:endParaRPr>
          </a:p>
          <a:p>
            <a:pPr algn="ctr"/>
            <a:endParaRPr lang="en-US" b="1" dirty="0" smtClean="0">
              <a:solidFill>
                <a:srgbClr val="00B0F0"/>
              </a:solidFill>
            </a:endParaRPr>
          </a:p>
          <a:p>
            <a:pPr algn="ctr"/>
            <a:endParaRPr lang="en-US" b="1" dirty="0">
              <a:solidFill>
                <a:srgbClr val="00B0F0"/>
              </a:solidFill>
            </a:endParaRPr>
          </a:p>
          <a:p>
            <a:pPr algn="ctr"/>
            <a:endParaRPr lang="en-US" b="1" dirty="0" smtClean="0">
              <a:solidFill>
                <a:srgbClr val="00B0F0"/>
              </a:solidFill>
            </a:endParaRPr>
          </a:p>
          <a:p>
            <a:pPr algn="ctr"/>
            <a:endParaRPr lang="en-US" b="1" dirty="0">
              <a:solidFill>
                <a:srgbClr val="00B0F0"/>
              </a:solidFill>
            </a:endParaRPr>
          </a:p>
          <a:p>
            <a:pPr algn="ctr"/>
            <a:endParaRPr lang="en-US" b="1" dirty="0" smtClean="0">
              <a:solidFill>
                <a:srgbClr val="00B0F0"/>
              </a:solidFill>
            </a:endParaRPr>
          </a:p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INSIDE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17545" y="2819400"/>
            <a:ext cx="2743200" cy="3124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00B0F0"/>
              </a:solidFill>
            </a:endParaRPr>
          </a:p>
          <a:p>
            <a:pPr algn="ctr"/>
            <a:endParaRPr lang="en-US" b="1" dirty="0">
              <a:solidFill>
                <a:srgbClr val="00B0F0"/>
              </a:solidFill>
            </a:endParaRPr>
          </a:p>
          <a:p>
            <a:pPr algn="ctr"/>
            <a:endParaRPr lang="en-US" b="1" dirty="0" smtClean="0">
              <a:solidFill>
                <a:srgbClr val="00B0F0"/>
              </a:solidFill>
            </a:endParaRPr>
          </a:p>
          <a:p>
            <a:pPr algn="ctr"/>
            <a:endParaRPr lang="en-US" b="1" dirty="0">
              <a:solidFill>
                <a:srgbClr val="00B0F0"/>
              </a:solidFill>
            </a:endParaRPr>
          </a:p>
          <a:p>
            <a:pPr algn="ctr"/>
            <a:endParaRPr lang="en-US" b="1" dirty="0" smtClean="0">
              <a:solidFill>
                <a:srgbClr val="00B0F0"/>
              </a:solidFill>
            </a:endParaRPr>
          </a:p>
          <a:p>
            <a:pPr algn="ctr"/>
            <a:endParaRPr lang="en-US" b="1" dirty="0">
              <a:solidFill>
                <a:srgbClr val="00B0F0"/>
              </a:solidFill>
            </a:endParaRPr>
          </a:p>
          <a:p>
            <a:pPr algn="ctr"/>
            <a:endParaRPr lang="en-US" b="1" dirty="0" smtClean="0">
              <a:solidFill>
                <a:srgbClr val="00B0F0"/>
              </a:solidFill>
            </a:endParaRPr>
          </a:p>
          <a:p>
            <a:pPr algn="ctr"/>
            <a:endParaRPr lang="en-US" b="1" dirty="0">
              <a:solidFill>
                <a:srgbClr val="00B0F0"/>
              </a:solidFill>
            </a:endParaRPr>
          </a:p>
          <a:p>
            <a:pPr algn="ctr"/>
            <a:endParaRPr lang="en-US" b="1" dirty="0" smtClean="0">
              <a:solidFill>
                <a:srgbClr val="00B0F0"/>
              </a:solidFill>
            </a:endParaRPr>
          </a:p>
          <a:p>
            <a:pPr algn="ctr"/>
            <a:endParaRPr lang="en-US" b="1" dirty="0">
              <a:solidFill>
                <a:srgbClr val="00B0F0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OUTSIDE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61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42672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Software flowchart</a:t>
            </a:r>
            <a:endParaRPr lang="en-US" sz="3200" dirty="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38200" y="2590800"/>
            <a:ext cx="7465382" cy="3374571"/>
            <a:chOff x="838200" y="2590800"/>
            <a:chExt cx="7465382" cy="3374571"/>
          </a:xfrm>
        </p:grpSpPr>
        <p:sp>
          <p:nvSpPr>
            <p:cNvPr id="67" name="TextBox 66"/>
            <p:cNvSpPr txBox="1"/>
            <p:nvPr/>
          </p:nvSpPr>
          <p:spPr>
            <a:xfrm>
              <a:off x="5588123" y="3463460"/>
              <a:ext cx="3048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YES</a:t>
              </a:r>
              <a:endParaRPr lang="en-US" sz="1000" dirty="0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838200" y="2590800"/>
              <a:ext cx="7465382" cy="3374571"/>
              <a:chOff x="1066800" y="2971800"/>
              <a:chExt cx="7122482" cy="3288437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5257800" y="2971800"/>
                <a:ext cx="1295400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Speaker</a:t>
                </a:r>
              </a:p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Not working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1066800" y="2971800"/>
                <a:ext cx="1600200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Pressure sensor detected</a:t>
                </a: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1181100" y="3892119"/>
                <a:ext cx="1371600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Input password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" name="Straight Arrow Connector 8"/>
              <p:cNvCxnSpPr>
                <a:stCxn id="6" idx="2"/>
                <a:endCxn id="7" idx="0"/>
              </p:cNvCxnSpPr>
              <p:nvPr/>
            </p:nvCxnSpPr>
            <p:spPr>
              <a:xfrm>
                <a:off x="1866900" y="3581400"/>
                <a:ext cx="0" cy="31071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ectangle 12"/>
              <p:cNvSpPr/>
              <p:nvPr/>
            </p:nvSpPr>
            <p:spPr>
              <a:xfrm>
                <a:off x="5257800" y="5650636"/>
                <a:ext cx="1295400" cy="59776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Server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181100" y="5638800"/>
                <a:ext cx="1371600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Client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476375" y="4910831"/>
                <a:ext cx="781050" cy="37582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FIFO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9" name="Straight Arrow Connector 28"/>
              <p:cNvCxnSpPr>
                <a:stCxn id="7" idx="2"/>
                <a:endCxn id="27" idx="0"/>
              </p:cNvCxnSpPr>
              <p:nvPr/>
            </p:nvCxnSpPr>
            <p:spPr>
              <a:xfrm>
                <a:off x="1866900" y="4501719"/>
                <a:ext cx="0" cy="40911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>
                <a:stCxn id="27" idx="2"/>
                <a:endCxn id="26" idx="0"/>
              </p:cNvCxnSpPr>
              <p:nvPr/>
            </p:nvCxnSpPr>
            <p:spPr>
              <a:xfrm>
                <a:off x="1866900" y="5286652"/>
                <a:ext cx="0" cy="3521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>
                <a:stCxn id="26" idx="3"/>
                <a:endCxn id="41" idx="1"/>
              </p:cNvCxnSpPr>
              <p:nvPr/>
            </p:nvCxnSpPr>
            <p:spPr>
              <a:xfrm>
                <a:off x="2552700" y="5943600"/>
                <a:ext cx="952500" cy="118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Rectangle 40"/>
              <p:cNvSpPr/>
              <p:nvPr/>
            </p:nvSpPr>
            <p:spPr>
              <a:xfrm>
                <a:off x="3505200" y="5650637"/>
                <a:ext cx="933635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Socket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4" name="Straight Arrow Connector 43"/>
              <p:cNvCxnSpPr>
                <a:stCxn id="41" idx="3"/>
                <a:endCxn id="13" idx="1"/>
              </p:cNvCxnSpPr>
              <p:nvPr/>
            </p:nvCxnSpPr>
            <p:spPr>
              <a:xfrm flipV="1">
                <a:off x="4438835" y="5949518"/>
                <a:ext cx="818965" cy="591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>
                <a:stCxn id="13" idx="0"/>
                <a:endCxn id="59" idx="4"/>
              </p:cNvCxnSpPr>
              <p:nvPr/>
            </p:nvCxnSpPr>
            <p:spPr>
              <a:xfrm flipV="1">
                <a:off x="5905500" y="4973715"/>
                <a:ext cx="0" cy="67692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Oval 58"/>
              <p:cNvSpPr/>
              <p:nvPr/>
            </p:nvSpPr>
            <p:spPr>
              <a:xfrm>
                <a:off x="5105400" y="4438835"/>
                <a:ext cx="1600200" cy="5348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Verify password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6" name="Straight Arrow Connector 65"/>
              <p:cNvCxnSpPr>
                <a:stCxn id="59" idx="0"/>
                <a:endCxn id="5" idx="2"/>
              </p:cNvCxnSpPr>
              <p:nvPr/>
            </p:nvCxnSpPr>
            <p:spPr>
              <a:xfrm flipV="1">
                <a:off x="5905500" y="3581400"/>
                <a:ext cx="0" cy="8574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Elbow Connector 68"/>
              <p:cNvCxnSpPr>
                <a:stCxn id="59" idx="6"/>
                <a:endCxn id="71" idx="2"/>
              </p:cNvCxnSpPr>
              <p:nvPr/>
            </p:nvCxnSpPr>
            <p:spPr>
              <a:xfrm flipV="1">
                <a:off x="6705600" y="3581400"/>
                <a:ext cx="835982" cy="1124875"/>
              </a:xfrm>
              <a:prstGeom prst="bentConnector2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Rectangle 70"/>
              <p:cNvSpPr/>
              <p:nvPr/>
            </p:nvSpPr>
            <p:spPr>
              <a:xfrm>
                <a:off x="6893882" y="2971800"/>
                <a:ext cx="1295400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Speaker</a:t>
                </a:r>
              </a:p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working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4" name="TextBox 73"/>
            <p:cNvSpPr txBox="1"/>
            <p:nvPr/>
          </p:nvSpPr>
          <p:spPr>
            <a:xfrm>
              <a:off x="7246443" y="3589080"/>
              <a:ext cx="304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NO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3161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Concepts used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>
              <a:buClrTx/>
              <a:buFont typeface="Arial" pitchFamily="34" charset="0"/>
              <a:buChar char="•"/>
            </a:pPr>
            <a:r>
              <a:rPr lang="en-US" dirty="0" smtClean="0"/>
              <a:t>Real-time task</a:t>
            </a:r>
          </a:p>
          <a:p>
            <a:endParaRPr lang="en-US" dirty="0" smtClean="0"/>
          </a:p>
          <a:p>
            <a:pPr>
              <a:buClrTx/>
              <a:buFont typeface="Arial" pitchFamily="34" charset="0"/>
              <a:buChar char="•"/>
            </a:pPr>
            <a:r>
              <a:rPr lang="en-US" dirty="0" smtClean="0"/>
              <a:t>FIFO</a:t>
            </a:r>
          </a:p>
          <a:p>
            <a:endParaRPr lang="en-US" dirty="0" smtClean="0"/>
          </a:p>
          <a:p>
            <a:pPr>
              <a:buClrTx/>
              <a:buFont typeface="Arial" pitchFamily="34" charset="0"/>
              <a:buChar char="•"/>
            </a:pPr>
            <a:r>
              <a:rPr lang="en-US" dirty="0" smtClean="0"/>
              <a:t>Socket</a:t>
            </a:r>
          </a:p>
          <a:p>
            <a:endParaRPr lang="en-US" dirty="0" smtClean="0"/>
          </a:p>
          <a:p>
            <a:pPr>
              <a:buClrTx/>
              <a:buFont typeface="Arial" pitchFamily="34" charset="0"/>
              <a:buChar char="•"/>
            </a:pPr>
            <a:r>
              <a:rPr lang="en-US" dirty="0" smtClean="0"/>
              <a:t>Software &amp; hardware interrupt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35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Results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SzPct val="50000"/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Software</a:t>
            </a:r>
          </a:p>
          <a:p>
            <a:pPr>
              <a:buClr>
                <a:schemeClr val="tx1"/>
              </a:buClr>
              <a:buSzPct val="50000"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Client program can transmit the password information through socket</a:t>
            </a:r>
          </a:p>
          <a:p>
            <a:pPr>
              <a:buClr>
                <a:schemeClr val="tx1"/>
              </a:buClr>
              <a:buSzPct val="50000"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Server program can verify the accuracy of the password</a:t>
            </a:r>
          </a:p>
          <a:p>
            <a:pPr>
              <a:buClr>
                <a:schemeClr val="tx1"/>
              </a:buClr>
              <a:buSzPct val="50000"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Kernel module in server side can interrupt the speaker</a:t>
            </a:r>
          </a:p>
          <a:p>
            <a:pPr>
              <a:buClr>
                <a:schemeClr val="tx1"/>
              </a:buClr>
              <a:buSzPct val="50000"/>
            </a:pPr>
            <a:endParaRPr lang="en-US" altLang="zh-CN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chemeClr val="tx1"/>
              </a:buClr>
              <a:buSzPct val="50000"/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Hardware</a:t>
            </a:r>
          </a:p>
          <a:p>
            <a:pPr>
              <a:buClr>
                <a:schemeClr val="tx1"/>
              </a:buClr>
              <a:buSzPct val="50000"/>
            </a:pPr>
            <a:r>
              <a:rPr lang="en-US" altLang="zh-CN" sz="2400" dirty="0" err="1" smtClean="0">
                <a:latin typeface="Times New Roman" pitchFamily="18" charset="0"/>
                <a:cs typeface="Times New Roman" pitchFamily="18" charset="0"/>
              </a:rPr>
              <a:t>DIO_header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fails to get the input voltage ( output voltage of pressure sensor and keypad)</a:t>
            </a:r>
          </a:p>
          <a:p>
            <a:pPr>
              <a:buClr>
                <a:schemeClr val="tx1"/>
              </a:buClr>
              <a:buSzPct val="50000"/>
            </a:pPr>
            <a:endParaRPr lang="en-US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chemeClr val="tx1"/>
              </a:buClr>
              <a:buSzPct val="50000"/>
              <a:buNone/>
            </a:pPr>
            <a:endParaRPr lang="en-US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chemeClr val="tx1"/>
              </a:buClr>
              <a:buSzPct val="50000"/>
              <a:buNone/>
            </a:pPr>
            <a:endParaRPr lang="en-US" altLang="zh-CN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80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Potential Improvements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Tx/>
              <a:buFont typeface="Arial" pitchFamily="34" charset="0"/>
              <a:buChar char="•"/>
            </a:pPr>
            <a:endParaRPr lang="en-US" dirty="0" smtClean="0"/>
          </a:p>
          <a:p>
            <a:pPr>
              <a:buClrTx/>
              <a:buFont typeface="Arial" pitchFamily="34" charset="0"/>
              <a:buChar char="•"/>
            </a:pPr>
            <a:r>
              <a:rPr lang="en-US" dirty="0" smtClean="0"/>
              <a:t>Improve the hardware design (keypad)</a:t>
            </a:r>
          </a:p>
          <a:p>
            <a:pPr>
              <a:buClrTx/>
              <a:buFont typeface="Arial" pitchFamily="34" charset="0"/>
              <a:buChar char="•"/>
            </a:pPr>
            <a:endParaRPr lang="en-US" dirty="0" smtClean="0"/>
          </a:p>
          <a:p>
            <a:pPr>
              <a:buClrTx/>
              <a:buFont typeface="Arial" pitchFamily="34" charset="0"/>
              <a:buChar char="•"/>
            </a:pPr>
            <a:r>
              <a:rPr lang="en-US" dirty="0" smtClean="0"/>
              <a:t>Broadcast message to other devices</a:t>
            </a:r>
          </a:p>
          <a:p>
            <a:pPr marL="0" indent="0">
              <a:buNone/>
            </a:pPr>
            <a:r>
              <a:rPr lang="en-US" dirty="0" smtClean="0"/>
              <a:t>      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dirty="0" smtClean="0"/>
              <a:t>Integrate more sensors to make advantage of powerful embedded device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09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148</TotalTime>
  <Words>221</Words>
  <Application>Microsoft Office PowerPoint</Application>
  <PresentationFormat>全屏显示(4:3)</PresentationFormat>
  <Paragraphs>101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夏至</vt:lpstr>
      <vt:lpstr>ECE 4220  Real-time Embedded Computing</vt:lpstr>
      <vt:lpstr>Project Overview &amp; Purpose</vt:lpstr>
      <vt:lpstr>Overview cont.</vt:lpstr>
      <vt:lpstr>PowerPoint 演示文稿</vt:lpstr>
      <vt:lpstr>Block Diagram</vt:lpstr>
      <vt:lpstr>Software flowchart</vt:lpstr>
      <vt:lpstr>Concepts used</vt:lpstr>
      <vt:lpstr>Results</vt:lpstr>
      <vt:lpstr>Potential Improvements</vt:lpstr>
      <vt:lpstr>Conclusion</vt:lpstr>
      <vt:lpstr>Question ?</vt:lpstr>
    </vt:vector>
  </TitlesOfParts>
  <Company>College of Engineering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ECE 4220  Real-time Embedded Computing</dc:title>
  <dc:creator>Wang, Xiangjie (MU-Student)</dc:creator>
  <cp:lastModifiedBy>charlie</cp:lastModifiedBy>
  <cp:revision>17</cp:revision>
  <dcterms:created xsi:type="dcterms:W3CDTF">2012-05-01T19:08:19Z</dcterms:created>
  <dcterms:modified xsi:type="dcterms:W3CDTF">2012-05-02T14:26:48Z</dcterms:modified>
</cp:coreProperties>
</file>